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29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0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3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8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5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4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7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9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7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9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5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81A7D-F5F5-4ECF-8AB2-CC379B011AC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3EBA5-E805-4BF3-A7C8-B6CFA7DC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building, house&#10;&#10;Description automatically generated">
            <a:extLst>
              <a:ext uri="{FF2B5EF4-FFF2-40B4-BE49-F238E27FC236}">
                <a16:creationId xmlns:a16="http://schemas.microsoft.com/office/drawing/2014/main" id="{6988327F-DAD5-01CD-DB82-4D6DCD699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4" y="1049572"/>
            <a:ext cx="8992926" cy="45054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CD5F21-E62B-3B0A-CDCA-BD94D6844EC6}"/>
              </a:ext>
            </a:extLst>
          </p:cNvPr>
          <p:cNvSpPr txBox="1"/>
          <p:nvPr/>
        </p:nvSpPr>
        <p:spPr>
          <a:xfrm>
            <a:off x="4263977" y="2614039"/>
            <a:ext cx="218091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East Side Fire District</a:t>
            </a:r>
          </a:p>
          <a:p>
            <a:pPr algn="ctr"/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Fire - EMS - Rescue</a:t>
            </a:r>
          </a:p>
        </p:txBody>
      </p:sp>
    </p:spTree>
    <p:extLst>
      <p:ext uri="{BB962C8B-B14F-4D97-AF65-F5344CB8AC3E}">
        <p14:creationId xmlns:p14="http://schemas.microsoft.com/office/powerpoint/2010/main" val="3237668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Currie</dc:creator>
  <cp:lastModifiedBy>East Side Fire District</cp:lastModifiedBy>
  <cp:revision>1</cp:revision>
  <dcterms:created xsi:type="dcterms:W3CDTF">2022-09-14T19:38:32Z</dcterms:created>
  <dcterms:modified xsi:type="dcterms:W3CDTF">2022-12-15T17:14:04Z</dcterms:modified>
</cp:coreProperties>
</file>